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D93"/>
    <a:srgbClr val="7AB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7E46E-078A-4FDB-9D23-459EFD08C435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0EE49-BB00-4CA7-935A-4AF7B89CE0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11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Gyógynövények hatóanyagai: alkaloidok, </a:t>
            </a:r>
            <a:r>
              <a:rPr lang="hu-HU" dirty="0" err="1">
                <a:solidFill>
                  <a:schemeClr val="bg1"/>
                </a:solidFill>
              </a:rPr>
              <a:t>glikozidok</a:t>
            </a:r>
            <a:r>
              <a:rPr lang="hu-HU" dirty="0">
                <a:solidFill>
                  <a:schemeClr val="bg1"/>
                </a:solidFill>
              </a:rPr>
              <a:t>, </a:t>
            </a:r>
            <a:r>
              <a:rPr lang="hu-HU" dirty="0" err="1">
                <a:solidFill>
                  <a:schemeClr val="bg1"/>
                </a:solidFill>
              </a:rPr>
              <a:t>fitoncidek</a:t>
            </a:r>
            <a:r>
              <a:rPr lang="hu-HU" dirty="0">
                <a:solidFill>
                  <a:schemeClr val="bg1"/>
                </a:solidFill>
              </a:rPr>
              <a:t>, keserűanyagok, cserzőanyagok, kovasav, </a:t>
            </a:r>
            <a:r>
              <a:rPr lang="hu-HU" dirty="0" err="1">
                <a:solidFill>
                  <a:schemeClr val="bg1"/>
                </a:solidFill>
              </a:rPr>
              <a:t>oolajok</a:t>
            </a:r>
            <a:r>
              <a:rPr lang="hu-HU" dirty="0">
                <a:solidFill>
                  <a:schemeClr val="bg1"/>
                </a:solidFill>
              </a:rPr>
              <a:t>, zsírok, zsírolajok, szerves savak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0EE49-BB00-4CA7-935A-4AF7B89CE0D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Házkörüli is ismert gyakori gyógynövény például a citromfű, levendula, kamilla, kakukkfű de ezeken kívül még nagyon sok gyógynövényt felsorolhatnánk.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0EE49-BB00-4CA7-935A-4AF7B89CE0D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590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Illóolaja, annak további fő komponensei, flavonoid- és cserzőanyag-, nyálka- és savtartalma adja hatását. </a:t>
            </a:r>
          </a:p>
          <a:p>
            <a:r>
              <a:rPr lang="hu-HU" dirty="0"/>
              <a:t>Az aromaterápia gyakran használt szere. A legtermészetesebb, </a:t>
            </a:r>
            <a:r>
              <a:rPr lang="hu-HU" dirty="0" err="1"/>
              <a:t>mellékatás</a:t>
            </a:r>
            <a:r>
              <a:rPr lang="hu-HU" dirty="0"/>
              <a:t> nélküli nyugtató. Betegség elleni tea alkotóeleme.</a:t>
            </a:r>
          </a:p>
          <a:p>
            <a:r>
              <a:rPr lang="hu-HU" dirty="0"/>
              <a:t>Képes elpusztítani a vírusokat ezért elpusztítja a bélműködést.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0EE49-BB00-4CA7-935A-4AF7B89CE0D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870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 levendula fő összetevői csersavak, </a:t>
            </a:r>
            <a:r>
              <a:rPr lang="hu-HU" dirty="0" err="1"/>
              <a:t>kumarinok</a:t>
            </a:r>
            <a:r>
              <a:rPr lang="hu-HU" dirty="0"/>
              <a:t>, </a:t>
            </a:r>
            <a:r>
              <a:rPr lang="hu-HU" dirty="0" err="1"/>
              <a:t>flavanoidok</a:t>
            </a:r>
            <a:r>
              <a:rPr lang="hu-HU" dirty="0"/>
              <a:t>, szterolok. Felhasználják idegnyugtató, idegerősítőként, jó </a:t>
            </a:r>
            <a:r>
              <a:rPr lang="hu-HU" dirty="0" err="1"/>
              <a:t>étvvágyjavító</a:t>
            </a:r>
            <a:r>
              <a:rPr lang="hu-HU" dirty="0"/>
              <a:t>, fertőtlenítő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0EE49-BB00-4CA7-935A-4AF7B89CE0D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1062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Kamilla összetevői az illóolaj, </a:t>
            </a:r>
            <a:r>
              <a:rPr lang="hu-HU" dirty="0" err="1"/>
              <a:t>kamazulén</a:t>
            </a:r>
            <a:r>
              <a:rPr lang="hu-HU" dirty="0"/>
              <a:t>, </a:t>
            </a:r>
            <a:r>
              <a:rPr lang="hu-HU" dirty="0" err="1"/>
              <a:t>bisaboloid</a:t>
            </a:r>
            <a:r>
              <a:rPr lang="hu-HU" dirty="0"/>
              <a:t>, </a:t>
            </a:r>
            <a:r>
              <a:rPr lang="hu-HU" dirty="0" err="1"/>
              <a:t>kumarin</a:t>
            </a:r>
            <a:r>
              <a:rPr lang="hu-HU" dirty="0"/>
              <a:t>, flavonoid, nyálkaanyag és keserűanyag. Csökkenti a gyulladást fertőtlenít </a:t>
            </a:r>
            <a:r>
              <a:rPr lang="hu-HU" dirty="0" err="1"/>
              <a:t>erősítí</a:t>
            </a:r>
            <a:r>
              <a:rPr lang="hu-HU" dirty="0"/>
              <a:t> az immunrendszert gyakran főznek teát belőle a megfázás ellen. Görcsoldó </a:t>
            </a:r>
            <a:r>
              <a:rPr lang="hu-HU" dirty="0" err="1"/>
              <a:t>jo</a:t>
            </a:r>
            <a:r>
              <a:rPr lang="hu-HU" dirty="0"/>
              <a:t> a menstruációs zavarokra is.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0EE49-BB00-4CA7-935A-4AF7B89CE0D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71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Fő összetevői az illóolaj, cserzőanyag, </a:t>
            </a:r>
            <a:r>
              <a:rPr lang="hu-HU" dirty="0" err="1"/>
              <a:t>szaponin</a:t>
            </a:r>
            <a:r>
              <a:rPr lang="hu-HU" dirty="0"/>
              <a:t>, flavonoid, keserűanyag, gyanta. Nagyon jó a megfázásra </a:t>
            </a:r>
            <a:r>
              <a:rPr lang="hu-HU" dirty="0" err="1"/>
              <a:t>léguti</a:t>
            </a:r>
            <a:r>
              <a:rPr lang="hu-HU" dirty="0"/>
              <a:t> betegségekre. Fertőtlenít. </a:t>
            </a:r>
            <a:r>
              <a:rPr lang="hu-HU" dirty="0" err="1"/>
              <a:t>Jo</a:t>
            </a:r>
            <a:r>
              <a:rPr lang="hu-HU" dirty="0"/>
              <a:t> a szédülésre és a migrénes fejfájásra.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0EE49-BB00-4CA7-935A-4AF7B89CE0D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89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E94316-10C6-4334-BF46-E18C1927F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0483B8F-AD48-4EDE-ACA9-68DC0E2A1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569F87-9A42-4B77-98A9-EFBD7654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2A3-95DC-44FD-9E3E-40BEF61A21D0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B495038-8B7E-4E56-91BF-1C40FA53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361308F-B447-4061-87AC-F8754DAE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EB41-D291-4A6F-B435-D99649DF68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74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00BF3B-496B-45D3-AFC5-166B8D8F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3071662-B5B8-4E73-B7F7-4245071A1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7C9C6CA-BBB3-439D-BBEC-678E930A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2A3-95DC-44FD-9E3E-40BEF61A21D0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F7788D-F3DA-43C0-8A70-0DD2F3A8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4A0C6C3-E5C5-4649-BBBA-C56BEBBE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EB41-D291-4A6F-B435-D99649DF68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88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B5F33F6-0670-467A-BDBF-0A288D1FA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2CA7656-E157-4071-9986-45A8AA68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20ADE8-8F1D-4AB9-A30B-1827EE63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2A3-95DC-44FD-9E3E-40BEF61A21D0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108885E-DB61-4575-9312-45AAFDAC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AB464E-9AC4-4C3D-8C4B-82AD62B3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EB41-D291-4A6F-B435-D99649DF68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01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A343F4-2861-4203-B4E7-74978100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020BCC-E266-4B7C-87C0-41C5AFFD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A18E90-9708-4270-B2A1-372DC2310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2A3-95DC-44FD-9E3E-40BEF61A21D0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F79FEA-3387-4742-90F9-816E3239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1FD7AB-F282-4F29-A8D0-B7AA57CA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EB41-D291-4A6F-B435-D99649DF68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7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96D2C5-6E12-43AD-8690-16833AA4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F403822-E74D-466B-ADD7-0318C6483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945AC1F-5F11-4BAA-8CE5-CB87D5C8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2A3-95DC-44FD-9E3E-40BEF61A21D0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F4E5F9-2632-4D53-A989-A9C3451C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A108B5E-4B52-475A-9102-C8A36624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EB41-D291-4A6F-B435-D99649DF68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35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278A4F-16BB-47A9-9FC0-38C0EC56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67D6D6-EE90-4852-82E5-C53849341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29DF3E4-EEA7-4A06-AC6F-D7C840695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289841C-0D84-49C8-AE10-C4F127D6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2A3-95DC-44FD-9E3E-40BEF61A21D0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D67386-5122-4D37-9BE9-4BD86625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ECB755B-AFB2-402E-A5D5-0B5A4D08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EB41-D291-4A6F-B435-D99649DF68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74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86742D-E9B9-4923-A5CD-91DC5605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1DB66A4-D472-4811-B9F1-505D0F992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0908445-5D45-4CDA-8BFA-D2FEE4C2C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64701BC-9E99-4BD5-9D6F-475B34491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0499D0C-3AC0-47FB-AA58-84CD371DA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D82583D-6C57-492D-8883-93A1C064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2A3-95DC-44FD-9E3E-40BEF61A21D0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EF54202-6CB1-4C13-B63D-50D2FDF2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257D55B-A556-48B6-8B31-57CC4653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EB41-D291-4A6F-B435-D99649DF68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145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FCFEF2-00C7-4EDE-9E54-3001C1FC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D6458B4-0D80-4F63-831A-81D360A6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2A3-95DC-44FD-9E3E-40BEF61A21D0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05CB65E-4C75-4EF5-A582-A0AC1BAA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94CA2AE-09FC-4BD5-97EC-DCBE216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EB41-D291-4A6F-B435-D99649DF68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434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B58CE9F-9922-465C-83AC-B329AD76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2A3-95DC-44FD-9E3E-40BEF61A21D0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8CA2F8D-E57D-4A37-B4E4-022E6617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EF61B99-E6BF-4430-82F5-95E27990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EB41-D291-4A6F-B435-D99649DF68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619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E628CE-7942-4169-A5D3-CF5392E5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21A89D-44A8-41DB-B045-B4095B37F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AEEE6CB-5E2F-4174-AB6A-F83296E01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D812E6-EB63-441F-8B92-C8F38F4C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2A3-95DC-44FD-9E3E-40BEF61A21D0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E1673A7-E2E5-4A07-9555-D9E00510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C61FA1-8988-4D21-A465-C25BAC7A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EB41-D291-4A6F-B435-D99649DF68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45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C89502-7419-409D-8358-E7219D09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4C430E6-4C22-409C-88E4-593318A64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A4F59D7-0797-4DA3-B2F2-ACFAD8B01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8118651-A422-48C1-8FA2-6479F57B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92A3-95DC-44FD-9E3E-40BEF61A21D0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65EEE47-C889-4A1A-A823-7F62E107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0683913-F008-4E0E-A599-45CD641B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EB41-D291-4A6F-B435-D99649DF68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85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E2B45D5-99C8-4736-B892-38BBF63F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7F18512-94CF-446C-9180-E88623FED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359A30-F4F9-4F5E-A015-AD5E331D6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492A3-95DC-44FD-9E3E-40BEF61A21D0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579BAD-AEA1-40B0-BA9C-D4351BDD8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8809D8-5568-440B-BB5D-1FF8308A1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EB41-D291-4A6F-B435-D99649DF68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115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64001F-E005-4A18-ADD4-55D2E5363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6997"/>
          </a:xfrm>
        </p:spPr>
        <p:txBody>
          <a:bodyPr/>
          <a:lstStyle/>
          <a:p>
            <a:r>
              <a:rPr lang="hu-H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GYÓGYNÖVÉNYEK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1B22BD8-F593-42E6-9767-0BDBC705D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04160"/>
            <a:ext cx="9144000" cy="124968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ED3FA76-4811-4225-A9FD-8B109D7E92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0" y="3726815"/>
            <a:ext cx="57150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5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7796EA-0048-42BD-A224-1826B9BE2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342" y="482862"/>
            <a:ext cx="3810000" cy="1325563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Gyógynövény: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AC73E8E-913C-4413-92FB-C08D64741145}"/>
              </a:ext>
            </a:extLst>
          </p:cNvPr>
          <p:cNvSpPr txBox="1"/>
          <p:nvPr/>
        </p:nvSpPr>
        <p:spPr>
          <a:xfrm flipH="1">
            <a:off x="6096000" y="97041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Minden növény gyógynövény, amely egészségünk megőrzésének céljára, valamint betegségek gyógyítására felhasználható.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7AE02BA-B24F-425D-89EA-1C049044FE1A}"/>
              </a:ext>
            </a:extLst>
          </p:cNvPr>
          <p:cNvSpPr txBox="1"/>
          <p:nvPr/>
        </p:nvSpPr>
        <p:spPr>
          <a:xfrm>
            <a:off x="426720" y="2215096"/>
            <a:ext cx="566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A gyógynövények legfőbb hatóanyagai: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387B020-493B-42B0-9575-2E9E1031FC20}"/>
              </a:ext>
            </a:extLst>
          </p:cNvPr>
          <p:cNvSpPr txBox="1"/>
          <p:nvPr/>
        </p:nvSpPr>
        <p:spPr>
          <a:xfrm>
            <a:off x="1249682" y="3429000"/>
            <a:ext cx="5227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bg1"/>
                </a:solidFill>
              </a:rPr>
              <a:t>Alkaloidok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bg1"/>
                </a:solidFill>
              </a:rPr>
              <a:t>Glikozidok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bg1"/>
                </a:solidFill>
              </a:rPr>
              <a:t>Fitoncidek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bg1"/>
                </a:solidFill>
              </a:rPr>
              <a:t>Keserűanyagok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bg1"/>
                </a:solidFill>
              </a:rPr>
              <a:t>Cserzőanyagok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bg1"/>
                </a:solidFill>
              </a:rPr>
              <a:t>Kovasav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bg1"/>
                </a:solidFill>
              </a:rPr>
              <a:t>Tejnedvek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bg1"/>
                </a:solidFill>
              </a:rPr>
              <a:t>Olajok, zsírok, zsírolajak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bg1"/>
                </a:solidFill>
              </a:rPr>
              <a:t>Szerves savak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085D3544-99C6-4A97-8872-59C75AE5E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726" y="3566726"/>
            <a:ext cx="7384754" cy="2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9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879CF0A-D0BC-4E79-AB52-CAFCC5152F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937" y="365125"/>
            <a:ext cx="4415940" cy="2270760"/>
          </a:xfrm>
          <a:prstGeom prst="rect">
            <a:avLst/>
          </a:prstGeom>
        </p:spPr>
      </p:pic>
      <p:sp>
        <p:nvSpPr>
          <p:cNvPr id="5" name="Cím 4">
            <a:extLst>
              <a:ext uri="{FF2B5EF4-FFF2-40B4-BE49-F238E27FC236}">
                <a16:creationId xmlns:a16="http://schemas.microsoft.com/office/drawing/2014/main" id="{B6730615-9490-48EC-8EE5-904AC5F454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7240" y="365125"/>
            <a:ext cx="5577840" cy="1325563"/>
          </a:xfrm>
          <a:solidFill>
            <a:srgbClr val="196D93"/>
          </a:solidFill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Ismert gyógynövények: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5598FF1D-1CB2-4154-B1E4-2A552B701B3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82803" y="1798319"/>
            <a:ext cx="2485073" cy="3261361"/>
          </a:xfrm>
        </p:spPr>
        <p:txBody>
          <a:bodyPr/>
          <a:lstStyle/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Citromfű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Levendula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Kamilla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Kakukkfű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72A0B8B-77B5-47F3-A977-67B2943596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941321"/>
            <a:ext cx="3515277" cy="178308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EDFA416-FF94-4D5D-A764-7FF6836FE3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915537"/>
            <a:ext cx="3534081" cy="1577338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CEA57E86-6A3C-4B55-98BB-2CF92E8A15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805" y="4889504"/>
            <a:ext cx="3368040" cy="1603372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5CBC9EE7-2C5D-41A7-ABE2-D454B62219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994" y="2941321"/>
            <a:ext cx="3113851" cy="17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6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529813F6-3B45-4C93-85E2-391C156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79063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Citromfű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B19BD388-9BE2-4397-AFC9-9B3E5F673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14" y="1496727"/>
            <a:ext cx="9890760" cy="217932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Illóolajának annak további fő komponensei: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Flavonoid -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Cserzőanyag-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Nyálka-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Savtartalma adja hatását.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E396D064-E7B5-4C82-BC2E-626C9DD341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740" y="93473"/>
            <a:ext cx="3893820" cy="184404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3DD696EC-211A-4340-9E2F-AAD445FDDFB4}"/>
              </a:ext>
            </a:extLst>
          </p:cNvPr>
          <p:cNvSpPr/>
          <p:nvPr/>
        </p:nvSpPr>
        <p:spPr>
          <a:xfrm>
            <a:off x="532443" y="3702750"/>
            <a:ext cx="87020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Felhasználása: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Aromaterápia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Mellékhatás nélküli nyugtató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Betegség elleni tea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Javítja a bélműködést 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824955E7-2221-49B3-8342-C74F0AE34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207" y="2021969"/>
            <a:ext cx="5046353" cy="236988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794F79E3-76BD-4B83-BE55-08C95081C8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757" y="4476305"/>
            <a:ext cx="2668803" cy="217932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C647A99C-6305-4D4B-8BA1-9E438AE5CD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63" y="4956141"/>
            <a:ext cx="3732414" cy="17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0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2F80D8-D05C-42F1-95F8-F3E235F8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Levendula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ED1F97B-C427-4B1F-9E3B-B859DC5EAE78}"/>
              </a:ext>
            </a:extLst>
          </p:cNvPr>
          <p:cNvSpPr txBox="1"/>
          <p:nvPr/>
        </p:nvSpPr>
        <p:spPr>
          <a:xfrm>
            <a:off x="1325880" y="1469112"/>
            <a:ext cx="7315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A virágjában található illóolaja és összetevői: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(Linalol, Linalil-acetát, Cineol, Terpineol, Kámfor, Geraniol, Pinén)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Csersav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Kumarinok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Flavonoidok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Szterolok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9974CAD-E6CA-4184-9155-7AEDF392EDF2}"/>
              </a:ext>
            </a:extLst>
          </p:cNvPr>
          <p:cNvSpPr txBox="1"/>
          <p:nvPr/>
        </p:nvSpPr>
        <p:spPr>
          <a:xfrm>
            <a:off x="1325880" y="3992880"/>
            <a:ext cx="5882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Felhasználása: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Idegnyugtató, idegerősítő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Étvágyjavító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Fertőtlenítő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40494C0-929D-471F-9487-1154B343B7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037" y="3638937"/>
            <a:ext cx="4348647" cy="252376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4C6C1EF-F81C-4663-8943-A767490609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905232"/>
            <a:ext cx="292608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2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AAF364-A278-48CF-A7F2-377DFA9D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Kamilla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8E449AF-08AA-4B4D-9907-8301354F21D9}"/>
              </a:ext>
            </a:extLst>
          </p:cNvPr>
          <p:cNvSpPr txBox="1"/>
          <p:nvPr/>
        </p:nvSpPr>
        <p:spPr>
          <a:xfrm>
            <a:off x="838200" y="1217196"/>
            <a:ext cx="6507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Fő hatásai, összetevői: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Magas illóolaj-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Kamazulén-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Bisaboloid-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Kumarin-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Flavonoid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Nyálkaanyag- és keserűanyag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5C9A293-EA0C-4FA6-90E5-3579A6CD8D68}"/>
              </a:ext>
            </a:extLst>
          </p:cNvPr>
          <p:cNvSpPr txBox="1"/>
          <p:nvPr/>
        </p:nvSpPr>
        <p:spPr>
          <a:xfrm>
            <a:off x="838200" y="4325739"/>
            <a:ext cx="89001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Felhasználása: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Gyulladáscsökkentő, fertőtlenítő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Immunrendszer erősítő, megfázás ellen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Menstruációs zavarok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Görcsoldó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8EC9434-7F0B-4251-AD2F-5950E7B393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947" y="574149"/>
            <a:ext cx="4524375" cy="253365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88B8262-61DB-430F-8E56-2E71DF7111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398" y="3778314"/>
            <a:ext cx="3959924" cy="1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9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5BF8C2-9FFE-4131-A857-9FF4AED3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Kakukkfű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CC8595A-7E40-49CF-9BB0-08E857622EEA}"/>
              </a:ext>
            </a:extLst>
          </p:cNvPr>
          <p:cNvSpPr txBox="1"/>
          <p:nvPr/>
        </p:nvSpPr>
        <p:spPr>
          <a:xfrm>
            <a:off x="1158240" y="1248728"/>
            <a:ext cx="5928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Fő hatásai, összetevői: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Magas illóolaj-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Cserzőanyag-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Szaponin- és flavonoid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Keserűanyag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Gyanta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1A8C713-BDE4-4A72-AA2D-4E03B24CA8CD}"/>
              </a:ext>
            </a:extLst>
          </p:cNvPr>
          <p:cNvSpPr txBox="1"/>
          <p:nvPr/>
        </p:nvSpPr>
        <p:spPr>
          <a:xfrm>
            <a:off x="838200" y="3926384"/>
            <a:ext cx="8580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Felhasználása: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Megfázás, hörghurut, felső légúti gyulladás köptető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Étvágygerjesztő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Fertőtlenítő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Migrén, szédülés kezelésére </a:t>
            </a:r>
          </a:p>
          <a:p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8AA72F7-0139-4328-884C-FE7BEDAD9F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881" y="602754"/>
            <a:ext cx="4912698" cy="28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03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350</Words>
  <Application>Microsoft Office PowerPoint</Application>
  <PresentationFormat>Szélesvásznú</PresentationFormat>
  <Paragraphs>82</Paragraphs>
  <Slides>7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Office-téma</vt:lpstr>
      <vt:lpstr>GYÓGYNÖVÉNYEK</vt:lpstr>
      <vt:lpstr>Gyógynövény:</vt:lpstr>
      <vt:lpstr>Ismert gyógynövények:</vt:lpstr>
      <vt:lpstr>Citromfű</vt:lpstr>
      <vt:lpstr>Levendula</vt:lpstr>
      <vt:lpstr>Kamilla</vt:lpstr>
      <vt:lpstr>Kakukkfű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GYÓGYNÖVÉNYEK</dc:title>
  <dc:creator>User</dc:creator>
  <cp:lastModifiedBy>Henriett Székely</cp:lastModifiedBy>
  <cp:revision>29</cp:revision>
  <dcterms:created xsi:type="dcterms:W3CDTF">2019-06-08T16:38:31Z</dcterms:created>
  <dcterms:modified xsi:type="dcterms:W3CDTF">2020-03-20T11:30:02Z</dcterms:modified>
</cp:coreProperties>
</file>